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5720"/>
            <a:ext cx="9071640" cy="4390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3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9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960"/>
          </a:xfrm>
          <a:prstGeom prst="rect">
            <a:avLst/>
          </a:prstGeom>
        </p:spPr>
        <p:txBody>
          <a:bodyPr lIns="0" rIns="0" tIns="0" bIns="0"/>
          <a:p>
            <a:pPr algn="r"/>
            <a:fld id="{69277CDF-6461-4C2F-8D05-A5D4C2E775DA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ADASS 2018 sample </a:t>
            </a:r>
            <a:endParaRPr b="0" lang="en-US" sz="3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Our screens are 16:9,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 here is a slide optimize for that screen size ratio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2018-10-10T22:55:17Z</dcterms:created>
  <dc:creator/>
  <dc:description/>
  <dc:language>en-US</dc:language>
  <cp:lastModifiedBy/>
  <dcterms:modified xsi:type="dcterms:W3CDTF">2018-10-10T23:07:20Z</dcterms:modified>
  <cp:revision>1</cp:revision>
  <dc:subject/>
  <dc:title/>
</cp:coreProperties>
</file>